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Poppins"/>
      <p:regular r:id="rId12"/>
      <p:bold r:id="rId13"/>
      <p:italic r:id="rId14"/>
      <p:boldItalic r:id="rId15"/>
    </p:embeddedFont>
    <p:embeddedFont>
      <p:font typeface="Poppins SemiBold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2C1B/llVfxWaLvd2W/TAKGjBU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PoppinsSemiBold-bold.fntdata"/><Relationship Id="rId16" Type="http://schemas.openxmlformats.org/officeDocument/2006/relationships/font" Target="fonts/PoppinsSemiBol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SemiBold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35a86e4f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35a86e4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6.jp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23.jp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Relationship Id="rId4" Type="http://schemas.openxmlformats.org/officeDocument/2006/relationships/image" Target="../media/image15.jpg"/><Relationship Id="rId5" Type="http://schemas.openxmlformats.org/officeDocument/2006/relationships/image" Target="../media/image12.png"/><Relationship Id="rId6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B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6308514" y="38100"/>
            <a:ext cx="3960686" cy="2083232"/>
          </a:xfrm>
          <a:custGeom>
            <a:rect b="b" l="l" r="r" t="t"/>
            <a:pathLst>
              <a:path extrusionOk="0" h="2083232" w="3806571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12974764" y="-279401"/>
            <a:ext cx="3086100" cy="11372230"/>
            <a:chOff x="0" y="-19050"/>
            <a:chExt cx="812800" cy="2995155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812800" cy="2976105"/>
            </a:xfrm>
            <a:custGeom>
              <a:rect b="b" l="l" r="r" t="t"/>
              <a:pathLst>
                <a:path extrusionOk="0" h="297610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16307657" y="8203768"/>
            <a:ext cx="3960686" cy="2083232"/>
          </a:xfrm>
          <a:custGeom>
            <a:rect b="b" l="l" r="r" t="t"/>
            <a:pathLst>
              <a:path extrusionOk="0" h="2083232" w="3806571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1776329" y="580047"/>
            <a:ext cx="5482971" cy="9023371"/>
          </a:xfrm>
          <a:custGeom>
            <a:rect b="b" l="l" r="r" t="t"/>
            <a:pathLst>
              <a:path extrusionOk="0" h="9023371" w="5482971">
                <a:moveTo>
                  <a:pt x="0" y="0"/>
                </a:moveTo>
                <a:lnTo>
                  <a:pt x="5482971" y="0"/>
                </a:lnTo>
                <a:lnTo>
                  <a:pt x="5482971" y="9023371"/>
                </a:lnTo>
                <a:lnTo>
                  <a:pt x="0" y="90233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9476" r="-176488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-1543050" y="-630548"/>
            <a:ext cx="3086100" cy="11372230"/>
            <a:chOff x="0" y="-19050"/>
            <a:chExt cx="812800" cy="2995155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2976105"/>
            </a:xfrm>
            <a:custGeom>
              <a:rect b="b" l="l" r="r" t="t"/>
              <a:pathLst>
                <a:path extrusionOk="0" h="297610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92" name="Google Shape;92;p1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1227773" y="4083810"/>
            <a:ext cx="110236" cy="2898808"/>
            <a:chOff x="0" y="-19050"/>
            <a:chExt cx="26312" cy="691905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26312" cy="672855"/>
            </a:xfrm>
            <a:custGeom>
              <a:rect b="b" l="l" r="r" t="t"/>
              <a:pathLst>
                <a:path extrusionOk="0" h="672855" w="26312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5" name="Google Shape;95;p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-2777871" y="-207071"/>
            <a:ext cx="3806571" cy="2083232"/>
          </a:xfrm>
          <a:custGeom>
            <a:rect b="b" l="l" r="r" t="t"/>
            <a:pathLst>
              <a:path extrusionOk="0" h="2083232" w="3806571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964538" y="528388"/>
            <a:ext cx="960948" cy="1000625"/>
          </a:xfrm>
          <a:custGeom>
            <a:rect b="b" l="l" r="r" t="t"/>
            <a:pathLst>
              <a:path extrusionOk="0" h="1000625" w="960948">
                <a:moveTo>
                  <a:pt x="0" y="0"/>
                </a:moveTo>
                <a:lnTo>
                  <a:pt x="960948" y="0"/>
                </a:lnTo>
                <a:lnTo>
                  <a:pt x="960948" y="1000624"/>
                </a:lnTo>
                <a:lnTo>
                  <a:pt x="0" y="10006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8" name="Google Shape;98;p1"/>
          <p:cNvGrpSpPr/>
          <p:nvPr/>
        </p:nvGrpSpPr>
        <p:grpSpPr>
          <a:xfrm>
            <a:off x="1964538" y="2181977"/>
            <a:ext cx="8553855" cy="3763265"/>
            <a:chOff x="0" y="-266700"/>
            <a:chExt cx="11405141" cy="5017686"/>
          </a:xfrm>
        </p:grpSpPr>
        <p:sp>
          <p:nvSpPr>
            <p:cNvPr id="99" name="Google Shape;99;p1"/>
            <p:cNvSpPr txBox="1"/>
            <p:nvPr/>
          </p:nvSpPr>
          <p:spPr>
            <a:xfrm>
              <a:off x="0" y="4109073"/>
              <a:ext cx="11405141" cy="6419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89">
                  <a:solidFill>
                    <a:srgbClr val="1C5739"/>
                  </a:solidFill>
                  <a:latin typeface="Arial"/>
                  <a:ea typeface="Arial"/>
                  <a:cs typeface="Arial"/>
                  <a:sym typeface="Arial"/>
                </a:rPr>
                <a:t>Harvinder Singh </a:t>
              </a:r>
              <a:endParaRPr/>
            </a:p>
          </p:txBody>
        </p:sp>
        <p:sp>
          <p:nvSpPr>
            <p:cNvPr id="100" name="Google Shape;100;p1"/>
            <p:cNvSpPr txBox="1"/>
            <p:nvPr/>
          </p:nvSpPr>
          <p:spPr>
            <a:xfrm>
              <a:off x="282147" y="-266700"/>
              <a:ext cx="8125275" cy="23524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8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320">
                  <a:solidFill>
                    <a:srgbClr val="1C5739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Careers</a:t>
              </a:r>
              <a:endParaRPr/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282147" y="1485462"/>
              <a:ext cx="9572616" cy="25545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8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179">
                  <a:solidFill>
                    <a:srgbClr val="1C5739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In IT</a:t>
              </a:r>
              <a:endParaRPr/>
            </a:p>
          </p:txBody>
        </p:sp>
      </p:grpSp>
      <p:grpSp>
        <p:nvGrpSpPr>
          <p:cNvPr id="102" name="Google Shape;102;p1"/>
          <p:cNvGrpSpPr/>
          <p:nvPr/>
        </p:nvGrpSpPr>
        <p:grpSpPr>
          <a:xfrm>
            <a:off x="7254130" y="5314292"/>
            <a:ext cx="4522199" cy="4827717"/>
            <a:chOff x="0" y="-171450"/>
            <a:chExt cx="6029599" cy="6436957"/>
          </a:xfrm>
        </p:grpSpPr>
        <p:grpSp>
          <p:nvGrpSpPr>
            <p:cNvPr id="103" name="Google Shape;103;p1"/>
            <p:cNvGrpSpPr/>
            <p:nvPr/>
          </p:nvGrpSpPr>
          <p:grpSpPr>
            <a:xfrm>
              <a:off x="264921" y="1166190"/>
              <a:ext cx="908237" cy="5099317"/>
              <a:chOff x="0" y="-123825"/>
              <a:chExt cx="224623" cy="1261149"/>
            </a:xfrm>
          </p:grpSpPr>
          <p:sp>
            <p:nvSpPr>
              <p:cNvPr id="104" name="Google Shape;104;p1"/>
              <p:cNvSpPr/>
              <p:nvPr/>
            </p:nvSpPr>
            <p:spPr>
              <a:xfrm>
                <a:off x="0" y="0"/>
                <a:ext cx="224623" cy="1137324"/>
              </a:xfrm>
              <a:custGeom>
                <a:rect b="b" l="l" r="r" t="t"/>
                <a:pathLst>
                  <a:path extrusionOk="0" h="1137324" w="224623">
                    <a:moveTo>
                      <a:pt x="112311" y="0"/>
                    </a:moveTo>
                    <a:lnTo>
                      <a:pt x="112311" y="0"/>
                    </a:lnTo>
                    <a:cubicBezTo>
                      <a:pt x="142098" y="0"/>
                      <a:pt x="170665" y="11833"/>
                      <a:pt x="191727" y="32895"/>
                    </a:cubicBezTo>
                    <a:cubicBezTo>
                      <a:pt x="212790" y="53958"/>
                      <a:pt x="224623" y="82525"/>
                      <a:pt x="224623" y="112311"/>
                    </a:cubicBezTo>
                    <a:lnTo>
                      <a:pt x="224623" y="1025013"/>
                    </a:lnTo>
                    <a:cubicBezTo>
                      <a:pt x="224623" y="1054800"/>
                      <a:pt x="212790" y="1083366"/>
                      <a:pt x="191727" y="1104429"/>
                    </a:cubicBezTo>
                    <a:cubicBezTo>
                      <a:pt x="170665" y="1125491"/>
                      <a:pt x="142098" y="1137324"/>
                      <a:pt x="112311" y="1137324"/>
                    </a:cubicBezTo>
                    <a:lnTo>
                      <a:pt x="112311" y="1137324"/>
                    </a:lnTo>
                    <a:cubicBezTo>
                      <a:pt x="50283" y="1137324"/>
                      <a:pt x="0" y="1087041"/>
                      <a:pt x="0" y="1025013"/>
                    </a:cubicBezTo>
                    <a:lnTo>
                      <a:pt x="0" y="112311"/>
                    </a:lnTo>
                    <a:cubicBezTo>
                      <a:pt x="0" y="50283"/>
                      <a:pt x="50283" y="0"/>
                      <a:pt x="112311" y="0"/>
                    </a:cubicBezTo>
                    <a:close/>
                  </a:path>
                </a:pathLst>
              </a:custGeom>
              <a:solidFill>
                <a:srgbClr val="1C573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"/>
              <p:cNvSpPr txBox="1"/>
              <p:nvPr/>
            </p:nvSpPr>
            <p:spPr>
              <a:xfrm>
                <a:off x="0" y="-123825"/>
                <a:ext cx="224623" cy="1261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8103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199">
                    <a:solidFill>
                      <a:srgbClr val="FDFBFB"/>
                    </a:solidFill>
                    <a:latin typeface="Arial"/>
                    <a:ea typeface="Arial"/>
                    <a:cs typeface="Arial"/>
                    <a:sym typeface="Arial"/>
                  </a:rPr>
                  <a:t>01</a:t>
                </a:r>
                <a:endParaRPr/>
              </a:p>
              <a:p>
                <a:pPr indent="0" lvl="0" marL="0" marR="0" rtl="0" algn="ctr">
                  <a:lnSpc>
                    <a:spcPct val="18103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199">
                    <a:solidFill>
                      <a:srgbClr val="FDFBFB"/>
                    </a:solidFill>
                    <a:latin typeface="Arial"/>
                    <a:ea typeface="Arial"/>
                    <a:cs typeface="Arial"/>
                    <a:sym typeface="Arial"/>
                  </a:rPr>
                  <a:t>02</a:t>
                </a:r>
                <a:endParaRPr/>
              </a:p>
              <a:p>
                <a:pPr indent="0" lvl="0" marL="0" marR="0" rtl="0" algn="ctr">
                  <a:lnSpc>
                    <a:spcPct val="18103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199">
                    <a:solidFill>
                      <a:srgbClr val="FDFBFB"/>
                    </a:solidFill>
                    <a:latin typeface="Arial"/>
                    <a:ea typeface="Arial"/>
                    <a:cs typeface="Arial"/>
                    <a:sym typeface="Arial"/>
                  </a:rPr>
                  <a:t>03</a:t>
                </a:r>
                <a:endParaRPr/>
              </a:p>
              <a:p>
                <a:pPr indent="0" lvl="0" marL="0" marR="0" rtl="0" algn="ctr">
                  <a:lnSpc>
                    <a:spcPct val="18103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199">
                    <a:solidFill>
                      <a:srgbClr val="FDFBFB"/>
                    </a:solidFill>
                    <a:latin typeface="Arial"/>
                    <a:ea typeface="Arial"/>
                    <a:cs typeface="Arial"/>
                    <a:sym typeface="Arial"/>
                  </a:rPr>
                  <a:t>04</a:t>
                </a:r>
                <a:endParaRPr/>
              </a:p>
              <a:p>
                <a:pPr indent="0" lvl="0" marL="0" marR="0" rtl="0" algn="ctr">
                  <a:lnSpc>
                    <a:spcPct val="18103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199">
                  <a:solidFill>
                    <a:srgbClr val="FDFBF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6" name="Google Shape;106;p1"/>
            <p:cNvSpPr txBox="1"/>
            <p:nvPr/>
          </p:nvSpPr>
          <p:spPr>
            <a:xfrm>
              <a:off x="0" y="-171450"/>
              <a:ext cx="6029599" cy="1440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28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Content</a:t>
              </a:r>
              <a:endParaRPr/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1362588" y="2039228"/>
              <a:ext cx="3671648" cy="549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8099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47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Popular IT careers</a:t>
              </a:r>
              <a:endParaRPr/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1362588" y="2708926"/>
              <a:ext cx="3671648" cy="549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8099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47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Skills required</a:t>
              </a:r>
              <a:endParaRPr/>
            </a:p>
          </p:txBody>
        </p:sp>
        <p:sp>
          <p:nvSpPr>
            <p:cNvPr id="109" name="Google Shape;109;p1"/>
            <p:cNvSpPr txBox="1"/>
            <p:nvPr/>
          </p:nvSpPr>
          <p:spPr>
            <a:xfrm>
              <a:off x="1362588" y="4071228"/>
              <a:ext cx="3671648" cy="549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8099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47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Conclusion</a:t>
              </a:r>
              <a:endParaRPr/>
            </a:p>
          </p:txBody>
        </p:sp>
        <p:sp>
          <p:nvSpPr>
            <p:cNvPr id="110" name="Google Shape;110;p1"/>
            <p:cNvSpPr txBox="1"/>
            <p:nvPr/>
          </p:nvSpPr>
          <p:spPr>
            <a:xfrm>
              <a:off x="1362588" y="3420127"/>
              <a:ext cx="4667011" cy="549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8099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47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Benefits of IT careers 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B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/>
          <p:nvPr/>
        </p:nvSpPr>
        <p:spPr>
          <a:xfrm>
            <a:off x="14592495" y="7573922"/>
            <a:ext cx="4687320" cy="4687320"/>
          </a:xfrm>
          <a:custGeom>
            <a:rect b="b" l="l" r="r" t="t"/>
            <a:pathLst>
              <a:path extrusionOk="0" h="4687320" w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6" name="Google Shape;116;p2"/>
          <p:cNvGrpSpPr/>
          <p:nvPr/>
        </p:nvGrpSpPr>
        <p:grpSpPr>
          <a:xfrm>
            <a:off x="16887962" y="5985119"/>
            <a:ext cx="2085109" cy="2085109"/>
            <a:chOff x="0" y="0"/>
            <a:chExt cx="812800" cy="812800"/>
          </a:xfrm>
        </p:grpSpPr>
        <p:sp>
          <p:nvSpPr>
            <p:cNvPr id="117" name="Google Shape;117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2"/>
          <p:cNvSpPr/>
          <p:nvPr/>
        </p:nvSpPr>
        <p:spPr>
          <a:xfrm>
            <a:off x="-1560220" y="1728186"/>
            <a:ext cx="4687320" cy="4687320"/>
          </a:xfrm>
          <a:custGeom>
            <a:rect b="b" l="l" r="r" t="t"/>
            <a:pathLst>
              <a:path extrusionOk="0" h="4687320" w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0" name="Google Shape;120;p2"/>
          <p:cNvGrpSpPr/>
          <p:nvPr/>
        </p:nvGrpSpPr>
        <p:grpSpPr>
          <a:xfrm>
            <a:off x="-2262642" y="-3904566"/>
            <a:ext cx="8637895" cy="8637895"/>
            <a:chOff x="0" y="0"/>
            <a:chExt cx="812800" cy="812800"/>
          </a:xfrm>
        </p:grpSpPr>
        <p:sp>
          <p:nvSpPr>
            <p:cNvPr id="121" name="Google Shape;121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2"/>
          <p:cNvSpPr/>
          <p:nvPr/>
        </p:nvSpPr>
        <p:spPr>
          <a:xfrm>
            <a:off x="7309182" y="5444116"/>
            <a:ext cx="1182826" cy="1961628"/>
          </a:xfrm>
          <a:custGeom>
            <a:rect b="b" l="l" r="r" t="t"/>
            <a:pathLst>
              <a:path extrusionOk="0" h="2444877" w="1474216">
                <a:moveTo>
                  <a:pt x="1394587" y="1366393"/>
                </a:moveTo>
                <a:lnTo>
                  <a:pt x="395351" y="2365883"/>
                </a:lnTo>
                <a:cubicBezTo>
                  <a:pt x="315849" y="2444877"/>
                  <a:pt x="186944" y="2444877"/>
                  <a:pt x="107315" y="2365883"/>
                </a:cubicBezTo>
                <a:lnTo>
                  <a:pt x="0" y="2258441"/>
                </a:lnTo>
                <a:lnTo>
                  <a:pt x="891286" y="1366393"/>
                </a:lnTo>
                <a:cubicBezTo>
                  <a:pt x="970788" y="1286891"/>
                  <a:pt x="970788" y="1157859"/>
                  <a:pt x="891286" y="1078357"/>
                </a:cubicBezTo>
                <a:lnTo>
                  <a:pt x="0" y="186944"/>
                </a:lnTo>
                <a:lnTo>
                  <a:pt x="107442" y="79502"/>
                </a:lnTo>
                <a:cubicBezTo>
                  <a:pt x="186944" y="0"/>
                  <a:pt x="315849" y="0"/>
                  <a:pt x="395478" y="79502"/>
                </a:cubicBezTo>
                <a:lnTo>
                  <a:pt x="1394714" y="1078357"/>
                </a:lnTo>
                <a:cubicBezTo>
                  <a:pt x="1474216" y="1157859"/>
                  <a:pt x="1474216" y="1286891"/>
                  <a:pt x="1394714" y="1366393"/>
                </a:cubicBezTo>
                <a:close/>
              </a:path>
            </a:pathLst>
          </a:custGeom>
          <a:solidFill>
            <a:srgbClr val="1C57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7449560" y="6086814"/>
            <a:ext cx="358373" cy="675682"/>
          </a:xfrm>
          <a:custGeom>
            <a:rect b="b" l="l" r="r" t="t"/>
            <a:pathLst>
              <a:path extrusionOk="0" h="842137" w="446659">
                <a:moveTo>
                  <a:pt x="350393" y="246126"/>
                </a:moveTo>
                <a:lnTo>
                  <a:pt x="165354" y="60960"/>
                </a:lnTo>
                <a:cubicBezTo>
                  <a:pt x="104394" y="0"/>
                  <a:pt x="0" y="42926"/>
                  <a:pt x="0" y="129413"/>
                </a:cubicBezTo>
                <a:lnTo>
                  <a:pt x="0" y="712724"/>
                </a:lnTo>
                <a:cubicBezTo>
                  <a:pt x="0" y="799211"/>
                  <a:pt x="104394" y="842137"/>
                  <a:pt x="165354" y="781177"/>
                </a:cubicBezTo>
                <a:lnTo>
                  <a:pt x="350393" y="596138"/>
                </a:lnTo>
                <a:cubicBezTo>
                  <a:pt x="446659" y="499237"/>
                  <a:pt x="446659" y="342519"/>
                  <a:pt x="350393" y="246126"/>
                </a:cubicBezTo>
                <a:close/>
              </a:path>
            </a:pathLst>
          </a:custGeom>
          <a:solidFill>
            <a:srgbClr val="1C57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"/>
          <p:cNvSpPr/>
          <p:nvPr/>
        </p:nvSpPr>
        <p:spPr>
          <a:xfrm>
            <a:off x="7755734" y="5637362"/>
            <a:ext cx="5962326" cy="1575131"/>
          </a:xfrm>
          <a:custGeom>
            <a:rect b="b" l="l" r="r" t="t"/>
            <a:pathLst>
              <a:path extrusionOk="0" h="1963166" w="7431151">
                <a:moveTo>
                  <a:pt x="6464935" y="0"/>
                </a:moveTo>
                <a:lnTo>
                  <a:pt x="0" y="0"/>
                </a:lnTo>
                <a:lnTo>
                  <a:pt x="837819" y="837565"/>
                </a:lnTo>
                <a:cubicBezTo>
                  <a:pt x="877316" y="877062"/>
                  <a:pt x="897636" y="929386"/>
                  <a:pt x="897636" y="981583"/>
                </a:cubicBezTo>
                <a:cubicBezTo>
                  <a:pt x="897636" y="1033780"/>
                  <a:pt x="877951" y="1085596"/>
                  <a:pt x="837819" y="1125601"/>
                </a:cubicBezTo>
                <a:lnTo>
                  <a:pt x="635" y="1963166"/>
                </a:lnTo>
                <a:lnTo>
                  <a:pt x="6464427" y="1963166"/>
                </a:lnTo>
                <a:lnTo>
                  <a:pt x="7431151" y="981583"/>
                </a:lnTo>
                <a:lnTo>
                  <a:pt x="6464935" y="0"/>
                </a:lnTo>
                <a:close/>
              </a:path>
            </a:pathLst>
          </a:custGeom>
          <a:solidFill>
            <a:srgbClr val="1C57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"/>
          <p:cNvSpPr/>
          <p:nvPr/>
        </p:nvSpPr>
        <p:spPr>
          <a:xfrm>
            <a:off x="10746797" y="7331995"/>
            <a:ext cx="1182825" cy="1961628"/>
          </a:xfrm>
          <a:custGeom>
            <a:rect b="b" l="l" r="r" t="t"/>
            <a:pathLst>
              <a:path extrusionOk="0" h="2444877" w="1474216">
                <a:moveTo>
                  <a:pt x="78994" y="1078484"/>
                </a:moveTo>
                <a:lnTo>
                  <a:pt x="1078611" y="78994"/>
                </a:lnTo>
                <a:cubicBezTo>
                  <a:pt x="1158240" y="0"/>
                  <a:pt x="1287145" y="0"/>
                  <a:pt x="1366774" y="78994"/>
                </a:cubicBezTo>
                <a:lnTo>
                  <a:pt x="1474216" y="186436"/>
                </a:lnTo>
                <a:lnTo>
                  <a:pt x="582549" y="1078484"/>
                </a:lnTo>
                <a:cubicBezTo>
                  <a:pt x="502920" y="1157986"/>
                  <a:pt x="502920" y="1287018"/>
                  <a:pt x="582549" y="1366520"/>
                </a:cubicBezTo>
                <a:lnTo>
                  <a:pt x="1474216" y="2257933"/>
                </a:lnTo>
                <a:lnTo>
                  <a:pt x="1366774" y="2365375"/>
                </a:lnTo>
                <a:cubicBezTo>
                  <a:pt x="1287145" y="2444877"/>
                  <a:pt x="1158240" y="2444877"/>
                  <a:pt x="1078611" y="2365375"/>
                </a:cubicBezTo>
                <a:lnTo>
                  <a:pt x="78994" y="1366012"/>
                </a:lnTo>
                <a:cubicBezTo>
                  <a:pt x="0" y="1286510"/>
                  <a:pt x="0" y="1158113"/>
                  <a:pt x="78994" y="1078484"/>
                </a:cubicBezTo>
                <a:close/>
              </a:path>
            </a:pathLst>
          </a:custGeom>
          <a:solidFill>
            <a:srgbClr val="397D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"/>
          <p:cNvSpPr/>
          <p:nvPr/>
        </p:nvSpPr>
        <p:spPr>
          <a:xfrm>
            <a:off x="11430576" y="7974693"/>
            <a:ext cx="358883" cy="675784"/>
          </a:xfrm>
          <a:custGeom>
            <a:rect b="b" l="l" r="r" t="t"/>
            <a:pathLst>
              <a:path extrusionOk="0" h="842264" w="447294">
                <a:moveTo>
                  <a:pt x="96901" y="596138"/>
                </a:moveTo>
                <a:lnTo>
                  <a:pt x="281940" y="781304"/>
                </a:lnTo>
                <a:cubicBezTo>
                  <a:pt x="342900" y="842264"/>
                  <a:pt x="447294" y="799338"/>
                  <a:pt x="447294" y="712851"/>
                </a:cubicBezTo>
                <a:lnTo>
                  <a:pt x="447294" y="129413"/>
                </a:lnTo>
                <a:cubicBezTo>
                  <a:pt x="447294" y="42926"/>
                  <a:pt x="342900" y="0"/>
                  <a:pt x="281940" y="60960"/>
                </a:cubicBezTo>
                <a:lnTo>
                  <a:pt x="96901" y="246126"/>
                </a:lnTo>
                <a:cubicBezTo>
                  <a:pt x="0" y="343027"/>
                  <a:pt x="0" y="499237"/>
                  <a:pt x="96901" y="596138"/>
                </a:cubicBezTo>
                <a:close/>
              </a:path>
            </a:pathLst>
          </a:custGeom>
          <a:solidFill>
            <a:srgbClr val="397D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5518354" y="7525241"/>
            <a:ext cx="5965077" cy="1575131"/>
          </a:xfrm>
          <a:custGeom>
            <a:rect b="b" l="l" r="r" t="t"/>
            <a:pathLst>
              <a:path extrusionOk="0" h="1963166" w="7434580">
                <a:moveTo>
                  <a:pt x="967105" y="1963166"/>
                </a:moveTo>
                <a:lnTo>
                  <a:pt x="7434580" y="1963166"/>
                </a:lnTo>
                <a:lnTo>
                  <a:pt x="6596380" y="1125601"/>
                </a:lnTo>
                <a:cubicBezTo>
                  <a:pt x="6556883" y="1086104"/>
                  <a:pt x="6536563" y="1033780"/>
                  <a:pt x="6536563" y="981583"/>
                </a:cubicBezTo>
                <a:cubicBezTo>
                  <a:pt x="6536563" y="929386"/>
                  <a:pt x="6556375" y="877570"/>
                  <a:pt x="6596380" y="837565"/>
                </a:cubicBezTo>
                <a:lnTo>
                  <a:pt x="7434072" y="0"/>
                </a:lnTo>
                <a:lnTo>
                  <a:pt x="967105" y="0"/>
                </a:lnTo>
                <a:lnTo>
                  <a:pt x="0" y="980948"/>
                </a:lnTo>
                <a:lnTo>
                  <a:pt x="967105" y="1963039"/>
                </a:lnTo>
                <a:close/>
              </a:path>
            </a:pathLst>
          </a:custGeom>
          <a:solidFill>
            <a:srgbClr val="397D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8477841" y="5957903"/>
            <a:ext cx="928806" cy="896720"/>
          </a:xfrm>
          <a:custGeom>
            <a:rect b="b" l="l" r="r" t="t"/>
            <a:pathLst>
              <a:path extrusionOk="0" h="896720" w="928806">
                <a:moveTo>
                  <a:pt x="0" y="0"/>
                </a:moveTo>
                <a:lnTo>
                  <a:pt x="928806" y="0"/>
                </a:lnTo>
                <a:lnTo>
                  <a:pt x="928806" y="896719"/>
                </a:lnTo>
                <a:lnTo>
                  <a:pt x="0" y="8967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2"/>
          <p:cNvSpPr/>
          <p:nvPr/>
        </p:nvSpPr>
        <p:spPr>
          <a:xfrm>
            <a:off x="9835982" y="7870488"/>
            <a:ext cx="877197" cy="877197"/>
          </a:xfrm>
          <a:custGeom>
            <a:rect b="b" l="l" r="r" t="t"/>
            <a:pathLst>
              <a:path extrusionOk="0" h="877197" w="877197">
                <a:moveTo>
                  <a:pt x="0" y="0"/>
                </a:moveTo>
                <a:lnTo>
                  <a:pt x="877197" y="0"/>
                </a:lnTo>
                <a:lnTo>
                  <a:pt x="877197" y="877197"/>
                </a:lnTo>
                <a:lnTo>
                  <a:pt x="0" y="8771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2"/>
          <p:cNvSpPr txBox="1"/>
          <p:nvPr/>
        </p:nvSpPr>
        <p:spPr>
          <a:xfrm>
            <a:off x="488890" y="507795"/>
            <a:ext cx="4921310" cy="22956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1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Popular IT careers</a:t>
            </a:r>
            <a:endParaRPr/>
          </a:p>
        </p:txBody>
      </p:sp>
      <p:sp>
        <p:nvSpPr>
          <p:cNvPr id="132" name="Google Shape;132;p2"/>
          <p:cNvSpPr/>
          <p:nvPr/>
        </p:nvSpPr>
        <p:spPr>
          <a:xfrm>
            <a:off x="7461103" y="1326665"/>
            <a:ext cx="1182826" cy="1961628"/>
          </a:xfrm>
          <a:custGeom>
            <a:rect b="b" l="l" r="r" t="t"/>
            <a:pathLst>
              <a:path extrusionOk="0" h="2444877" w="1474216">
                <a:moveTo>
                  <a:pt x="1394587" y="1366393"/>
                </a:moveTo>
                <a:lnTo>
                  <a:pt x="395351" y="2365883"/>
                </a:lnTo>
                <a:cubicBezTo>
                  <a:pt x="315849" y="2444877"/>
                  <a:pt x="186944" y="2444877"/>
                  <a:pt x="107315" y="2365883"/>
                </a:cubicBezTo>
                <a:lnTo>
                  <a:pt x="0" y="2258441"/>
                </a:lnTo>
                <a:lnTo>
                  <a:pt x="891286" y="1366393"/>
                </a:lnTo>
                <a:cubicBezTo>
                  <a:pt x="970788" y="1286891"/>
                  <a:pt x="970788" y="1157859"/>
                  <a:pt x="891286" y="1078357"/>
                </a:cubicBezTo>
                <a:lnTo>
                  <a:pt x="0" y="186944"/>
                </a:lnTo>
                <a:lnTo>
                  <a:pt x="107442" y="79502"/>
                </a:lnTo>
                <a:cubicBezTo>
                  <a:pt x="186944" y="0"/>
                  <a:pt x="315849" y="0"/>
                  <a:pt x="395478" y="79502"/>
                </a:cubicBezTo>
                <a:lnTo>
                  <a:pt x="1394714" y="1078357"/>
                </a:lnTo>
                <a:cubicBezTo>
                  <a:pt x="1474216" y="1157859"/>
                  <a:pt x="1474216" y="1286891"/>
                  <a:pt x="1394714" y="1366393"/>
                </a:cubicBezTo>
                <a:close/>
              </a:path>
            </a:pathLst>
          </a:custGeom>
          <a:solidFill>
            <a:srgbClr val="1C57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"/>
          <p:cNvSpPr/>
          <p:nvPr/>
        </p:nvSpPr>
        <p:spPr>
          <a:xfrm>
            <a:off x="7601480" y="1969363"/>
            <a:ext cx="358373" cy="675682"/>
          </a:xfrm>
          <a:custGeom>
            <a:rect b="b" l="l" r="r" t="t"/>
            <a:pathLst>
              <a:path extrusionOk="0" h="842137" w="446659">
                <a:moveTo>
                  <a:pt x="350393" y="246126"/>
                </a:moveTo>
                <a:lnTo>
                  <a:pt x="165354" y="60960"/>
                </a:lnTo>
                <a:cubicBezTo>
                  <a:pt x="104394" y="0"/>
                  <a:pt x="0" y="42926"/>
                  <a:pt x="0" y="129413"/>
                </a:cubicBezTo>
                <a:lnTo>
                  <a:pt x="0" y="712724"/>
                </a:lnTo>
                <a:cubicBezTo>
                  <a:pt x="0" y="799211"/>
                  <a:pt x="104394" y="842137"/>
                  <a:pt x="165354" y="781177"/>
                </a:cubicBezTo>
                <a:lnTo>
                  <a:pt x="350393" y="596138"/>
                </a:lnTo>
                <a:cubicBezTo>
                  <a:pt x="446659" y="499237"/>
                  <a:pt x="446659" y="342519"/>
                  <a:pt x="350393" y="246126"/>
                </a:cubicBezTo>
                <a:close/>
              </a:path>
            </a:pathLst>
          </a:custGeom>
          <a:solidFill>
            <a:srgbClr val="1C57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"/>
          <p:cNvSpPr/>
          <p:nvPr/>
        </p:nvSpPr>
        <p:spPr>
          <a:xfrm>
            <a:off x="7907654" y="1519911"/>
            <a:ext cx="5962326" cy="1575131"/>
          </a:xfrm>
          <a:custGeom>
            <a:rect b="b" l="l" r="r" t="t"/>
            <a:pathLst>
              <a:path extrusionOk="0" h="1963166" w="7431151">
                <a:moveTo>
                  <a:pt x="6464935" y="0"/>
                </a:moveTo>
                <a:lnTo>
                  <a:pt x="0" y="0"/>
                </a:lnTo>
                <a:lnTo>
                  <a:pt x="837819" y="837565"/>
                </a:lnTo>
                <a:cubicBezTo>
                  <a:pt x="877316" y="877062"/>
                  <a:pt x="897636" y="929386"/>
                  <a:pt x="897636" y="981583"/>
                </a:cubicBezTo>
                <a:cubicBezTo>
                  <a:pt x="897636" y="1033780"/>
                  <a:pt x="877951" y="1085596"/>
                  <a:pt x="837819" y="1125601"/>
                </a:cubicBezTo>
                <a:lnTo>
                  <a:pt x="635" y="1963166"/>
                </a:lnTo>
                <a:lnTo>
                  <a:pt x="6464427" y="1963166"/>
                </a:lnTo>
                <a:lnTo>
                  <a:pt x="7431151" y="981583"/>
                </a:lnTo>
                <a:lnTo>
                  <a:pt x="6464935" y="0"/>
                </a:lnTo>
                <a:close/>
              </a:path>
            </a:pathLst>
          </a:custGeom>
          <a:solidFill>
            <a:srgbClr val="1C57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"/>
          <p:cNvSpPr/>
          <p:nvPr/>
        </p:nvSpPr>
        <p:spPr>
          <a:xfrm>
            <a:off x="8747792" y="1741356"/>
            <a:ext cx="847584" cy="1009028"/>
          </a:xfrm>
          <a:custGeom>
            <a:rect b="b" l="l" r="r" t="t"/>
            <a:pathLst>
              <a:path extrusionOk="0" h="1009028" w="847584">
                <a:moveTo>
                  <a:pt x="0" y="0"/>
                </a:moveTo>
                <a:lnTo>
                  <a:pt x="847584" y="0"/>
                </a:lnTo>
                <a:lnTo>
                  <a:pt x="847584" y="1009028"/>
                </a:lnTo>
                <a:lnTo>
                  <a:pt x="0" y="1009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2"/>
          <p:cNvSpPr txBox="1"/>
          <p:nvPr/>
        </p:nvSpPr>
        <p:spPr>
          <a:xfrm>
            <a:off x="9679076" y="1818454"/>
            <a:ext cx="3636065" cy="678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Software Developer/Programmer</a:t>
            </a:r>
            <a:endParaRPr/>
          </a:p>
        </p:txBody>
      </p:sp>
      <p:sp>
        <p:nvSpPr>
          <p:cNvPr id="137" name="Google Shape;137;p2"/>
          <p:cNvSpPr txBox="1"/>
          <p:nvPr/>
        </p:nvSpPr>
        <p:spPr>
          <a:xfrm>
            <a:off x="6363363" y="1881047"/>
            <a:ext cx="979531" cy="770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81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/>
          </a:p>
        </p:txBody>
      </p:sp>
      <p:sp>
        <p:nvSpPr>
          <p:cNvPr id="138" name="Google Shape;138;p2"/>
          <p:cNvSpPr txBox="1"/>
          <p:nvPr/>
        </p:nvSpPr>
        <p:spPr>
          <a:xfrm>
            <a:off x="9632005" y="5883799"/>
            <a:ext cx="3636065" cy="10888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Cyber Security Specialist</a:t>
            </a:r>
            <a:endParaRPr/>
          </a:p>
        </p:txBody>
      </p:sp>
      <p:sp>
        <p:nvSpPr>
          <p:cNvPr id="139" name="Google Shape;139;p2"/>
          <p:cNvSpPr txBox="1"/>
          <p:nvPr/>
        </p:nvSpPr>
        <p:spPr>
          <a:xfrm>
            <a:off x="6211443" y="5998498"/>
            <a:ext cx="979531" cy="770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81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/>
          </a:p>
        </p:txBody>
      </p:sp>
      <p:sp>
        <p:nvSpPr>
          <p:cNvPr id="140" name="Google Shape;140;p2"/>
          <p:cNvSpPr txBox="1"/>
          <p:nvPr/>
        </p:nvSpPr>
        <p:spPr>
          <a:xfrm>
            <a:off x="11927784" y="7860614"/>
            <a:ext cx="979531" cy="770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81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  <a:endParaRPr/>
          </a:p>
        </p:txBody>
      </p:sp>
      <p:sp>
        <p:nvSpPr>
          <p:cNvPr id="141" name="Google Shape;141;p2"/>
          <p:cNvSpPr/>
          <p:nvPr/>
        </p:nvSpPr>
        <p:spPr>
          <a:xfrm>
            <a:off x="10851647" y="3217195"/>
            <a:ext cx="1182825" cy="1961628"/>
          </a:xfrm>
          <a:custGeom>
            <a:rect b="b" l="l" r="r" t="t"/>
            <a:pathLst>
              <a:path extrusionOk="0" h="2444877" w="1474216">
                <a:moveTo>
                  <a:pt x="78994" y="1078484"/>
                </a:moveTo>
                <a:lnTo>
                  <a:pt x="1078611" y="78994"/>
                </a:lnTo>
                <a:cubicBezTo>
                  <a:pt x="1158240" y="0"/>
                  <a:pt x="1287145" y="0"/>
                  <a:pt x="1366774" y="78994"/>
                </a:cubicBezTo>
                <a:lnTo>
                  <a:pt x="1474216" y="186436"/>
                </a:lnTo>
                <a:lnTo>
                  <a:pt x="582549" y="1078484"/>
                </a:lnTo>
                <a:cubicBezTo>
                  <a:pt x="502920" y="1157986"/>
                  <a:pt x="502920" y="1287018"/>
                  <a:pt x="582549" y="1366520"/>
                </a:cubicBezTo>
                <a:lnTo>
                  <a:pt x="1474216" y="2257933"/>
                </a:lnTo>
                <a:lnTo>
                  <a:pt x="1366774" y="2365375"/>
                </a:lnTo>
                <a:cubicBezTo>
                  <a:pt x="1287145" y="2444877"/>
                  <a:pt x="1158240" y="2444877"/>
                  <a:pt x="1078611" y="2365375"/>
                </a:cubicBezTo>
                <a:lnTo>
                  <a:pt x="78994" y="1366012"/>
                </a:lnTo>
                <a:cubicBezTo>
                  <a:pt x="0" y="1286510"/>
                  <a:pt x="0" y="1158113"/>
                  <a:pt x="78994" y="1078484"/>
                </a:cubicBezTo>
                <a:close/>
              </a:path>
            </a:pathLst>
          </a:custGeom>
          <a:solidFill>
            <a:srgbClr val="397D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"/>
          <p:cNvSpPr/>
          <p:nvPr/>
        </p:nvSpPr>
        <p:spPr>
          <a:xfrm>
            <a:off x="11582496" y="3857242"/>
            <a:ext cx="358883" cy="675784"/>
          </a:xfrm>
          <a:custGeom>
            <a:rect b="b" l="l" r="r" t="t"/>
            <a:pathLst>
              <a:path extrusionOk="0" h="842264" w="447294">
                <a:moveTo>
                  <a:pt x="96901" y="596138"/>
                </a:moveTo>
                <a:lnTo>
                  <a:pt x="281940" y="781304"/>
                </a:lnTo>
                <a:cubicBezTo>
                  <a:pt x="342900" y="842264"/>
                  <a:pt x="447294" y="799338"/>
                  <a:pt x="447294" y="712851"/>
                </a:cubicBezTo>
                <a:lnTo>
                  <a:pt x="447294" y="129413"/>
                </a:lnTo>
                <a:cubicBezTo>
                  <a:pt x="447294" y="42926"/>
                  <a:pt x="342900" y="0"/>
                  <a:pt x="281940" y="60960"/>
                </a:cubicBezTo>
                <a:lnTo>
                  <a:pt x="96901" y="246126"/>
                </a:lnTo>
                <a:cubicBezTo>
                  <a:pt x="0" y="343027"/>
                  <a:pt x="0" y="499237"/>
                  <a:pt x="96901" y="596138"/>
                </a:cubicBezTo>
                <a:close/>
              </a:path>
            </a:pathLst>
          </a:custGeom>
          <a:solidFill>
            <a:srgbClr val="397D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"/>
          <p:cNvSpPr/>
          <p:nvPr/>
        </p:nvSpPr>
        <p:spPr>
          <a:xfrm>
            <a:off x="5712167" y="3408079"/>
            <a:ext cx="5965077" cy="1575131"/>
          </a:xfrm>
          <a:custGeom>
            <a:rect b="b" l="l" r="r" t="t"/>
            <a:pathLst>
              <a:path extrusionOk="0" h="1963166" w="7434580">
                <a:moveTo>
                  <a:pt x="967105" y="1963166"/>
                </a:moveTo>
                <a:lnTo>
                  <a:pt x="7434580" y="1963166"/>
                </a:lnTo>
                <a:lnTo>
                  <a:pt x="6596380" y="1125601"/>
                </a:lnTo>
                <a:cubicBezTo>
                  <a:pt x="6556883" y="1086104"/>
                  <a:pt x="6536563" y="1033780"/>
                  <a:pt x="6536563" y="981583"/>
                </a:cubicBezTo>
                <a:cubicBezTo>
                  <a:pt x="6536563" y="929386"/>
                  <a:pt x="6556375" y="877570"/>
                  <a:pt x="6596380" y="837565"/>
                </a:cubicBezTo>
                <a:lnTo>
                  <a:pt x="7434072" y="0"/>
                </a:lnTo>
                <a:lnTo>
                  <a:pt x="967105" y="0"/>
                </a:lnTo>
                <a:lnTo>
                  <a:pt x="0" y="980948"/>
                </a:lnTo>
                <a:lnTo>
                  <a:pt x="967105" y="1963039"/>
                </a:lnTo>
                <a:close/>
              </a:path>
            </a:pathLst>
          </a:custGeom>
          <a:solidFill>
            <a:srgbClr val="397D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"/>
          <p:cNvSpPr/>
          <p:nvPr/>
        </p:nvSpPr>
        <p:spPr>
          <a:xfrm>
            <a:off x="9931856" y="3595420"/>
            <a:ext cx="976021" cy="1071481"/>
          </a:xfrm>
          <a:custGeom>
            <a:rect b="b" l="l" r="r" t="t"/>
            <a:pathLst>
              <a:path extrusionOk="0" h="1071481" w="976021">
                <a:moveTo>
                  <a:pt x="0" y="0"/>
                </a:moveTo>
                <a:lnTo>
                  <a:pt x="976022" y="0"/>
                </a:lnTo>
                <a:lnTo>
                  <a:pt x="976022" y="1071480"/>
                </a:lnTo>
                <a:lnTo>
                  <a:pt x="0" y="107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2"/>
          <p:cNvSpPr txBox="1"/>
          <p:nvPr/>
        </p:nvSpPr>
        <p:spPr>
          <a:xfrm>
            <a:off x="12121597" y="3743452"/>
            <a:ext cx="979531" cy="770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81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/>
          </a:p>
        </p:txBody>
      </p:sp>
      <p:sp>
        <p:nvSpPr>
          <p:cNvPr id="146" name="Google Shape;146;p2"/>
          <p:cNvSpPr txBox="1"/>
          <p:nvPr/>
        </p:nvSpPr>
        <p:spPr>
          <a:xfrm>
            <a:off x="5967491" y="3862273"/>
            <a:ext cx="3481048" cy="562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 Scientist</a:t>
            </a:r>
            <a:endParaRPr/>
          </a:p>
        </p:txBody>
      </p:sp>
      <p:sp>
        <p:nvSpPr>
          <p:cNvPr id="147" name="Google Shape;147;p2"/>
          <p:cNvSpPr txBox="1"/>
          <p:nvPr/>
        </p:nvSpPr>
        <p:spPr>
          <a:xfrm>
            <a:off x="6089622" y="8008596"/>
            <a:ext cx="3636065" cy="5292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8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Cloud Engineer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B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3"/>
          <p:cNvGrpSpPr/>
          <p:nvPr/>
        </p:nvGrpSpPr>
        <p:grpSpPr>
          <a:xfrm>
            <a:off x="0" y="-743"/>
            <a:ext cx="9551719" cy="5372843"/>
            <a:chOff x="0" y="0"/>
            <a:chExt cx="6089457" cy="3425320"/>
          </a:xfrm>
        </p:grpSpPr>
        <p:sp>
          <p:nvSpPr>
            <p:cNvPr id="153" name="Google Shape;153;p3"/>
            <p:cNvSpPr/>
            <p:nvPr/>
          </p:nvSpPr>
          <p:spPr>
            <a:xfrm>
              <a:off x="0" y="0"/>
              <a:ext cx="6089457" cy="3425320"/>
            </a:xfrm>
            <a:custGeom>
              <a:rect b="b" l="l" r="r" t="t"/>
              <a:pathLst>
                <a:path extrusionOk="0" h="3425320" w="6089457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solidFill>
              <a:srgbClr val="7ED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0" y="0"/>
              <a:ext cx="6089457" cy="3425320"/>
            </a:xfrm>
            <a:custGeom>
              <a:rect b="b" l="l" r="r" t="t"/>
              <a:pathLst>
                <a:path extrusionOk="0" h="3425320" w="6089457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1169" l="0" r="0" t="-25937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3"/>
          <p:cNvGrpSpPr/>
          <p:nvPr/>
        </p:nvGrpSpPr>
        <p:grpSpPr>
          <a:xfrm rot="-1660488">
            <a:off x="-4250003" y="5120983"/>
            <a:ext cx="8282376" cy="477087"/>
            <a:chOff x="0" y="-19050"/>
            <a:chExt cx="2181367" cy="125653"/>
          </a:xfrm>
        </p:grpSpPr>
        <p:sp>
          <p:nvSpPr>
            <p:cNvPr id="156" name="Google Shape;156;p3"/>
            <p:cNvSpPr/>
            <p:nvPr/>
          </p:nvSpPr>
          <p:spPr>
            <a:xfrm>
              <a:off x="0" y="0"/>
              <a:ext cx="2181366" cy="106603"/>
            </a:xfrm>
            <a:custGeom>
              <a:rect b="b" l="l" r="r" t="t"/>
              <a:pathLst>
                <a:path extrusionOk="0" h="106603" w="2181366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157" name="Google Shape;157;p3"/>
            <p:cNvSpPr txBox="1"/>
            <p:nvPr/>
          </p:nvSpPr>
          <p:spPr>
            <a:xfrm>
              <a:off x="0" y="-19050"/>
              <a:ext cx="2181367" cy="1256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p3"/>
          <p:cNvGrpSpPr/>
          <p:nvPr/>
        </p:nvGrpSpPr>
        <p:grpSpPr>
          <a:xfrm rot="-1747322">
            <a:off x="2701671" y="1375588"/>
            <a:ext cx="8282376" cy="183510"/>
            <a:chOff x="0" y="-19050"/>
            <a:chExt cx="2181367" cy="48332"/>
          </a:xfrm>
        </p:grpSpPr>
        <p:sp>
          <p:nvSpPr>
            <p:cNvPr id="159" name="Google Shape;159;p3"/>
            <p:cNvSpPr/>
            <p:nvPr/>
          </p:nvSpPr>
          <p:spPr>
            <a:xfrm>
              <a:off x="0" y="0"/>
              <a:ext cx="2181366" cy="29282"/>
            </a:xfrm>
            <a:custGeom>
              <a:rect b="b" l="l" r="r" t="t"/>
              <a:pathLst>
                <a:path extrusionOk="0" h="29282" w="2181366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160" name="Google Shape;160;p3"/>
            <p:cNvSpPr txBox="1"/>
            <p:nvPr/>
          </p:nvSpPr>
          <p:spPr>
            <a:xfrm>
              <a:off x="0" y="-19050"/>
              <a:ext cx="2181367" cy="4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6238151" y="7067369"/>
            <a:ext cx="5602892" cy="2265887"/>
            <a:chOff x="0" y="0"/>
            <a:chExt cx="7470522" cy="3021183"/>
          </a:xfrm>
        </p:grpSpPr>
        <p:sp>
          <p:nvSpPr>
            <p:cNvPr id="162" name="Google Shape;162;p3"/>
            <p:cNvSpPr/>
            <p:nvPr/>
          </p:nvSpPr>
          <p:spPr>
            <a:xfrm>
              <a:off x="1486722" y="895628"/>
              <a:ext cx="5983800" cy="2125348"/>
            </a:xfrm>
            <a:custGeom>
              <a:rect b="b" l="l" r="r" t="t"/>
              <a:pathLst>
                <a:path extrusionOk="0" h="1447165" w="4074414">
                  <a:moveTo>
                    <a:pt x="33503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3350387" y="1447165"/>
                    <a:pt x="3350387" y="1447165"/>
                    <a:pt x="3350387" y="1447165"/>
                  </a:cubicBezTo>
                  <a:cubicBezTo>
                    <a:pt x="3749294" y="1447165"/>
                    <a:pt x="4074414" y="1122172"/>
                    <a:pt x="4074414" y="723519"/>
                  </a:cubicBezTo>
                  <a:cubicBezTo>
                    <a:pt x="4074414" y="324866"/>
                    <a:pt x="3749294" y="0"/>
                    <a:pt x="335038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0" y="0"/>
              <a:ext cx="3017826" cy="3021183"/>
            </a:xfrm>
            <a:custGeom>
              <a:rect b="b" l="l" r="r" t="t"/>
              <a:pathLst>
                <a:path extrusionOk="0" h="2057146" w="2054860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14917" y="640026"/>
              <a:ext cx="1508888" cy="1607522"/>
            </a:xfrm>
            <a:custGeom>
              <a:rect b="b" l="l" r="r" t="t"/>
              <a:pathLst>
                <a:path extrusionOk="0" h="1607522" w="1508888">
                  <a:moveTo>
                    <a:pt x="0" y="0"/>
                  </a:moveTo>
                  <a:lnTo>
                    <a:pt x="1508888" y="0"/>
                  </a:lnTo>
                  <a:lnTo>
                    <a:pt x="1508888" y="1607522"/>
                  </a:lnTo>
                  <a:lnTo>
                    <a:pt x="0" y="16075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5" name="Google Shape;165;p3"/>
            <p:cNvSpPr txBox="1"/>
            <p:nvPr/>
          </p:nvSpPr>
          <p:spPr>
            <a:xfrm>
              <a:off x="3343708" y="1240016"/>
              <a:ext cx="3643510" cy="1058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41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Problem solving skills</a:t>
              </a: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8001122" y="5217162"/>
            <a:ext cx="5678978" cy="2266570"/>
            <a:chOff x="0" y="0"/>
            <a:chExt cx="7571970" cy="3022094"/>
          </a:xfrm>
        </p:grpSpPr>
        <p:sp>
          <p:nvSpPr>
            <p:cNvPr id="167" name="Google Shape;167;p3"/>
            <p:cNvSpPr/>
            <p:nvPr/>
          </p:nvSpPr>
          <p:spPr>
            <a:xfrm>
              <a:off x="1586119" y="895628"/>
              <a:ext cx="5985851" cy="2126466"/>
            </a:xfrm>
            <a:custGeom>
              <a:rect b="b" l="l" r="r" t="t"/>
              <a:pathLst>
                <a:path extrusionOk="0" h="1447927" w="4075811">
                  <a:moveTo>
                    <a:pt x="33515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927"/>
                    <a:pt x="0" y="1447927"/>
                    <a:pt x="0" y="1447927"/>
                  </a:cubicBezTo>
                  <a:cubicBezTo>
                    <a:pt x="3351530" y="1447927"/>
                    <a:pt x="3351530" y="1447927"/>
                    <a:pt x="3351530" y="1447927"/>
                  </a:cubicBezTo>
                  <a:cubicBezTo>
                    <a:pt x="3750564" y="1447927"/>
                    <a:pt x="4075811" y="1122807"/>
                    <a:pt x="4075811" y="724027"/>
                  </a:cubicBezTo>
                  <a:cubicBezTo>
                    <a:pt x="4075811" y="325247"/>
                    <a:pt x="3750564" y="0"/>
                    <a:pt x="335153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0" y="0"/>
              <a:ext cx="3018944" cy="3018944"/>
            </a:xfrm>
            <a:custGeom>
              <a:rect b="b" l="l" r="r" t="t"/>
              <a:pathLst>
                <a:path extrusionOk="0" h="2055622" w="2055622">
                  <a:moveTo>
                    <a:pt x="0" y="1027811"/>
                  </a:moveTo>
                  <a:cubicBezTo>
                    <a:pt x="0" y="460121"/>
                    <a:pt x="460121" y="0"/>
                    <a:pt x="1027811" y="0"/>
                  </a:cubicBezTo>
                  <a:cubicBezTo>
                    <a:pt x="1595501" y="0"/>
                    <a:pt x="2055622" y="460121"/>
                    <a:pt x="2055622" y="1027811"/>
                  </a:cubicBezTo>
                  <a:cubicBezTo>
                    <a:pt x="2055622" y="1595501"/>
                    <a:pt x="1595501" y="2055622"/>
                    <a:pt x="1027811" y="2055622"/>
                  </a:cubicBezTo>
                  <a:cubicBezTo>
                    <a:pt x="460121" y="2055622"/>
                    <a:pt x="0" y="1595501"/>
                    <a:pt x="0" y="1027811"/>
                  </a:cubicBez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836513" y="595360"/>
              <a:ext cx="1219903" cy="1911529"/>
            </a:xfrm>
            <a:custGeom>
              <a:rect b="b" l="l" r="r" t="t"/>
              <a:pathLst>
                <a:path extrusionOk="0" h="1911529" w="1219903">
                  <a:moveTo>
                    <a:pt x="0" y="0"/>
                  </a:moveTo>
                  <a:lnTo>
                    <a:pt x="1219903" y="0"/>
                  </a:lnTo>
                  <a:lnTo>
                    <a:pt x="1219903" y="1911529"/>
                  </a:lnTo>
                  <a:lnTo>
                    <a:pt x="0" y="191152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0" name="Google Shape;170;p3"/>
            <p:cNvSpPr txBox="1"/>
            <p:nvPr/>
          </p:nvSpPr>
          <p:spPr>
            <a:xfrm>
              <a:off x="3338763" y="1277854"/>
              <a:ext cx="3643510" cy="1050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1" marL="0" marR="0" rtl="0" algn="l">
                <a:lnSpc>
                  <a:spcPct val="13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41" u="none" cap="none" strike="noStrike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Continuous learning</a:t>
              </a:r>
              <a:endParaRPr/>
            </a:p>
          </p:txBody>
        </p:sp>
      </p:grpSp>
      <p:grpSp>
        <p:nvGrpSpPr>
          <p:cNvPr id="171" name="Google Shape;171;p3"/>
          <p:cNvGrpSpPr/>
          <p:nvPr/>
        </p:nvGrpSpPr>
        <p:grpSpPr>
          <a:xfrm>
            <a:off x="9871949" y="3363782"/>
            <a:ext cx="5546583" cy="2265887"/>
            <a:chOff x="0" y="0"/>
            <a:chExt cx="7395444" cy="3021183"/>
          </a:xfrm>
        </p:grpSpPr>
        <p:sp>
          <p:nvSpPr>
            <p:cNvPr id="172" name="Google Shape;172;p3"/>
            <p:cNvSpPr/>
            <p:nvPr/>
          </p:nvSpPr>
          <p:spPr>
            <a:xfrm>
              <a:off x="1408473" y="892456"/>
              <a:ext cx="5986971" cy="2128518"/>
            </a:xfrm>
            <a:custGeom>
              <a:rect b="b" l="l" r="r" t="t"/>
              <a:pathLst>
                <a:path extrusionOk="0" h="1449324" w="4076573">
                  <a:moveTo>
                    <a:pt x="3352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9324"/>
                    <a:pt x="0" y="1449324"/>
                    <a:pt x="0" y="1449324"/>
                  </a:cubicBezTo>
                  <a:cubicBezTo>
                    <a:pt x="3352165" y="1449324"/>
                    <a:pt x="3352165" y="1449324"/>
                    <a:pt x="3352165" y="1449324"/>
                  </a:cubicBezTo>
                  <a:cubicBezTo>
                    <a:pt x="3751199" y="1449324"/>
                    <a:pt x="4076573" y="1123823"/>
                    <a:pt x="4076573" y="724662"/>
                  </a:cubicBezTo>
                  <a:cubicBezTo>
                    <a:pt x="4076573" y="325501"/>
                    <a:pt x="3751199" y="0"/>
                    <a:pt x="335216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0" y="0"/>
              <a:ext cx="3023048" cy="3021183"/>
            </a:xfrm>
            <a:custGeom>
              <a:rect b="b" l="l" r="r" t="t"/>
              <a:pathLst>
                <a:path extrusionOk="0" h="2057146" w="205841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600807" y="818923"/>
              <a:ext cx="1821528" cy="1493653"/>
            </a:xfrm>
            <a:custGeom>
              <a:rect b="b" l="l" r="r" t="t"/>
              <a:pathLst>
                <a:path extrusionOk="0" h="1493653" w="1821528">
                  <a:moveTo>
                    <a:pt x="0" y="0"/>
                  </a:moveTo>
                  <a:lnTo>
                    <a:pt x="1821528" y="0"/>
                  </a:lnTo>
                  <a:lnTo>
                    <a:pt x="1821528" y="1493654"/>
                  </a:lnTo>
                  <a:lnTo>
                    <a:pt x="0" y="14936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5" name="Google Shape;175;p3"/>
            <p:cNvSpPr txBox="1"/>
            <p:nvPr/>
          </p:nvSpPr>
          <p:spPr>
            <a:xfrm>
              <a:off x="3340642" y="1292480"/>
              <a:ext cx="3643510" cy="1591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1" marL="0" marR="0" rtl="0" algn="l">
                <a:lnSpc>
                  <a:spcPct val="13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41" u="none" cap="none" strike="noStrike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Networking and Database management </a:t>
              </a:r>
              <a:endParaRPr/>
            </a:p>
          </p:txBody>
        </p:sp>
      </p:grpSp>
      <p:grpSp>
        <p:nvGrpSpPr>
          <p:cNvPr id="176" name="Google Shape;176;p3"/>
          <p:cNvGrpSpPr/>
          <p:nvPr/>
        </p:nvGrpSpPr>
        <p:grpSpPr>
          <a:xfrm>
            <a:off x="11638092" y="1512782"/>
            <a:ext cx="5539494" cy="2263369"/>
            <a:chOff x="0" y="0"/>
            <a:chExt cx="7385992" cy="3017826"/>
          </a:xfrm>
        </p:grpSpPr>
        <p:sp>
          <p:nvSpPr>
            <p:cNvPr id="177" name="Google Shape;177;p3"/>
            <p:cNvSpPr/>
            <p:nvPr/>
          </p:nvSpPr>
          <p:spPr>
            <a:xfrm>
              <a:off x="1404244" y="889284"/>
              <a:ext cx="5981748" cy="2125348"/>
            </a:xfrm>
            <a:custGeom>
              <a:rect b="b" l="l" r="r" t="t"/>
              <a:pathLst>
                <a:path extrusionOk="0" h="1447165" w="4073017">
                  <a:moveTo>
                    <a:pt x="33492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3349244" y="1447165"/>
                    <a:pt x="3349244" y="1447165"/>
                    <a:pt x="3349244" y="1447165"/>
                  </a:cubicBezTo>
                  <a:cubicBezTo>
                    <a:pt x="3747897" y="1447165"/>
                    <a:pt x="4073017" y="1122172"/>
                    <a:pt x="4073017" y="723519"/>
                  </a:cubicBezTo>
                  <a:cubicBezTo>
                    <a:pt x="4073017" y="324866"/>
                    <a:pt x="3747897" y="0"/>
                    <a:pt x="334924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0" y="0"/>
              <a:ext cx="3020064" cy="3017826"/>
            </a:xfrm>
            <a:custGeom>
              <a:rect b="b" l="l" r="r" t="t"/>
              <a:pathLst>
                <a:path extrusionOk="0" h="2054860" w="2056384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927862" y="568271"/>
              <a:ext cx="1433432" cy="1899729"/>
            </a:xfrm>
            <a:custGeom>
              <a:rect b="b" l="l" r="r" t="t"/>
              <a:pathLst>
                <a:path extrusionOk="0" h="1899729" w="1433432">
                  <a:moveTo>
                    <a:pt x="0" y="0"/>
                  </a:moveTo>
                  <a:lnTo>
                    <a:pt x="1433432" y="0"/>
                  </a:lnTo>
                  <a:lnTo>
                    <a:pt x="1433432" y="1899729"/>
                  </a:lnTo>
                  <a:lnTo>
                    <a:pt x="0" y="189972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80" name="Google Shape;180;p3"/>
            <p:cNvSpPr txBox="1"/>
            <p:nvPr/>
          </p:nvSpPr>
          <p:spPr>
            <a:xfrm>
              <a:off x="3218930" y="1297130"/>
              <a:ext cx="3643510" cy="1050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1" marL="0" marR="0" rtl="0" algn="l">
                <a:lnSpc>
                  <a:spcPct val="13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41" u="none" cap="none" strike="noStrike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Programming languages </a:t>
              </a:r>
              <a:endParaRPr/>
            </a:p>
          </p:txBody>
        </p:sp>
      </p:grpSp>
      <p:sp>
        <p:nvSpPr>
          <p:cNvPr id="181" name="Google Shape;181;p3"/>
          <p:cNvSpPr txBox="1"/>
          <p:nvPr/>
        </p:nvSpPr>
        <p:spPr>
          <a:xfrm>
            <a:off x="2178433" y="4878963"/>
            <a:ext cx="5488313" cy="15327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9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84">
                <a:solidFill>
                  <a:srgbClr val="040506"/>
                </a:solidFill>
                <a:latin typeface="Poppins"/>
                <a:ea typeface="Poppins"/>
                <a:cs typeface="Poppins"/>
                <a:sym typeface="Poppins"/>
              </a:rPr>
              <a:t>Skills Required </a:t>
            </a:r>
            <a:endParaRPr/>
          </a:p>
        </p:txBody>
      </p:sp>
    </p:spTree>
  </p:cSld>
  <p:clrMapOvr>
    <a:masterClrMapping/>
  </p:clrMapOvr>
  <p:transition advClick="0" advTm="2000"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grpSp>
        <p:nvGrpSpPr>
          <p:cNvPr id="187" name="Google Shape;187;p4"/>
          <p:cNvGrpSpPr/>
          <p:nvPr/>
        </p:nvGrpSpPr>
        <p:grpSpPr>
          <a:xfrm>
            <a:off x="633448" y="302123"/>
            <a:ext cx="17021103" cy="4042533"/>
            <a:chOff x="0" y="-19050"/>
            <a:chExt cx="4482924" cy="1064700"/>
          </a:xfrm>
        </p:grpSpPr>
        <p:sp>
          <p:nvSpPr>
            <p:cNvPr id="188" name="Google Shape;188;p4"/>
            <p:cNvSpPr/>
            <p:nvPr/>
          </p:nvSpPr>
          <p:spPr>
            <a:xfrm>
              <a:off x="0" y="0"/>
              <a:ext cx="4482924" cy="1045650"/>
            </a:xfrm>
            <a:custGeom>
              <a:rect b="b" l="l" r="r" t="t"/>
              <a:pathLst>
                <a:path extrusionOk="0" h="1045650" w="4482924">
                  <a:moveTo>
                    <a:pt x="0" y="0"/>
                  </a:moveTo>
                  <a:lnTo>
                    <a:pt x="4482924" y="0"/>
                  </a:lnTo>
                  <a:lnTo>
                    <a:pt x="4482924" y="1045650"/>
                  </a:lnTo>
                  <a:lnTo>
                    <a:pt x="0" y="1045650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189" name="Google Shape;189;p4"/>
            <p:cNvSpPr txBox="1"/>
            <p:nvPr/>
          </p:nvSpPr>
          <p:spPr>
            <a:xfrm>
              <a:off x="0" y="-19050"/>
              <a:ext cx="4482924" cy="106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4"/>
          <p:cNvSpPr/>
          <p:nvPr/>
        </p:nvSpPr>
        <p:spPr>
          <a:xfrm>
            <a:off x="633448" y="395051"/>
            <a:ext cx="16933642" cy="3949605"/>
          </a:xfrm>
          <a:custGeom>
            <a:rect b="b" l="l" r="r" t="t"/>
            <a:pathLst>
              <a:path extrusionOk="0" h="3949605" w="16933642">
                <a:moveTo>
                  <a:pt x="0" y="0"/>
                </a:moveTo>
                <a:lnTo>
                  <a:pt x="16933643" y="0"/>
                </a:lnTo>
                <a:lnTo>
                  <a:pt x="16933643" y="3949605"/>
                </a:lnTo>
                <a:lnTo>
                  <a:pt x="0" y="3949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8000"/>
            </a:blip>
            <a:stretch>
              <a:fillRect b="-104016" l="0" r="0" t="-81624"/>
            </a:stretch>
          </a:blipFill>
          <a:ln>
            <a:noFill/>
          </a:ln>
        </p:spPr>
      </p:sp>
      <p:grpSp>
        <p:nvGrpSpPr>
          <p:cNvPr id="191" name="Google Shape;191;p4"/>
          <p:cNvGrpSpPr/>
          <p:nvPr/>
        </p:nvGrpSpPr>
        <p:grpSpPr>
          <a:xfrm>
            <a:off x="6596044" y="4548698"/>
            <a:ext cx="47625" cy="4709602"/>
            <a:chOff x="0" y="-19050"/>
            <a:chExt cx="12543" cy="1240389"/>
          </a:xfrm>
        </p:grpSpPr>
        <p:sp>
          <p:nvSpPr>
            <p:cNvPr id="192" name="Google Shape;192;p4"/>
            <p:cNvSpPr/>
            <p:nvPr/>
          </p:nvSpPr>
          <p:spPr>
            <a:xfrm>
              <a:off x="0" y="0"/>
              <a:ext cx="12543" cy="1221339"/>
            </a:xfrm>
            <a:custGeom>
              <a:rect b="b" l="l" r="r" t="t"/>
              <a:pathLst>
                <a:path extrusionOk="0" h="1221339" w="12543">
                  <a:moveTo>
                    <a:pt x="0" y="0"/>
                  </a:moveTo>
                  <a:lnTo>
                    <a:pt x="12543" y="0"/>
                  </a:lnTo>
                  <a:lnTo>
                    <a:pt x="12543" y="1221339"/>
                  </a:lnTo>
                  <a:lnTo>
                    <a:pt x="0" y="1221339"/>
                  </a:lnTo>
                  <a:close/>
                </a:path>
              </a:pathLst>
            </a:custGeom>
            <a:solidFill>
              <a:srgbClr val="009245"/>
            </a:solidFill>
            <a:ln>
              <a:noFill/>
            </a:ln>
          </p:spPr>
        </p:sp>
        <p:sp>
          <p:nvSpPr>
            <p:cNvPr id="193" name="Google Shape;193;p4"/>
            <p:cNvSpPr txBox="1"/>
            <p:nvPr/>
          </p:nvSpPr>
          <p:spPr>
            <a:xfrm>
              <a:off x="0" y="-19050"/>
              <a:ext cx="12543" cy="12403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4"/>
          <p:cNvSpPr txBox="1"/>
          <p:nvPr/>
        </p:nvSpPr>
        <p:spPr>
          <a:xfrm>
            <a:off x="4386113" y="775068"/>
            <a:ext cx="9515774" cy="2949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33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BENEFITS OF IT CAREERS</a:t>
            </a:r>
            <a:endParaRPr/>
          </a:p>
        </p:txBody>
      </p:sp>
      <p:grpSp>
        <p:nvGrpSpPr>
          <p:cNvPr id="195" name="Google Shape;195;p4"/>
          <p:cNvGrpSpPr/>
          <p:nvPr/>
        </p:nvGrpSpPr>
        <p:grpSpPr>
          <a:xfrm>
            <a:off x="11644331" y="4548698"/>
            <a:ext cx="47625" cy="4709602"/>
            <a:chOff x="0" y="-19050"/>
            <a:chExt cx="12543" cy="1240389"/>
          </a:xfrm>
        </p:grpSpPr>
        <p:sp>
          <p:nvSpPr>
            <p:cNvPr id="196" name="Google Shape;196;p4"/>
            <p:cNvSpPr/>
            <p:nvPr/>
          </p:nvSpPr>
          <p:spPr>
            <a:xfrm>
              <a:off x="0" y="0"/>
              <a:ext cx="12543" cy="1221339"/>
            </a:xfrm>
            <a:custGeom>
              <a:rect b="b" l="l" r="r" t="t"/>
              <a:pathLst>
                <a:path extrusionOk="0" h="1221339" w="12543">
                  <a:moveTo>
                    <a:pt x="0" y="0"/>
                  </a:moveTo>
                  <a:lnTo>
                    <a:pt x="12543" y="0"/>
                  </a:lnTo>
                  <a:lnTo>
                    <a:pt x="12543" y="1221339"/>
                  </a:lnTo>
                  <a:lnTo>
                    <a:pt x="0" y="1221339"/>
                  </a:lnTo>
                  <a:close/>
                </a:path>
              </a:pathLst>
            </a:custGeom>
            <a:solidFill>
              <a:srgbClr val="009245"/>
            </a:solidFill>
            <a:ln>
              <a:noFill/>
            </a:ln>
          </p:spPr>
        </p:sp>
        <p:sp>
          <p:nvSpPr>
            <p:cNvPr id="197" name="Google Shape;197;p4"/>
            <p:cNvSpPr txBox="1"/>
            <p:nvPr/>
          </p:nvSpPr>
          <p:spPr>
            <a:xfrm>
              <a:off x="0" y="-19050"/>
              <a:ext cx="12543" cy="12403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" name="Google Shape;198;p4"/>
          <p:cNvGrpSpPr/>
          <p:nvPr/>
        </p:nvGrpSpPr>
        <p:grpSpPr>
          <a:xfrm>
            <a:off x="7196119" y="4808491"/>
            <a:ext cx="4240865" cy="3376682"/>
            <a:chOff x="0" y="0"/>
            <a:chExt cx="5654487" cy="4502242"/>
          </a:xfrm>
        </p:grpSpPr>
        <p:sp>
          <p:nvSpPr>
            <p:cNvPr id="199" name="Google Shape;199;p4"/>
            <p:cNvSpPr/>
            <p:nvPr/>
          </p:nvSpPr>
          <p:spPr>
            <a:xfrm>
              <a:off x="1870500" y="0"/>
              <a:ext cx="1913487" cy="1649426"/>
            </a:xfrm>
            <a:custGeom>
              <a:rect b="b" l="l" r="r" t="t"/>
              <a:pathLst>
                <a:path extrusionOk="0" h="1649426" w="1913487">
                  <a:moveTo>
                    <a:pt x="0" y="0"/>
                  </a:moveTo>
                  <a:lnTo>
                    <a:pt x="1913487" y="0"/>
                  </a:lnTo>
                  <a:lnTo>
                    <a:pt x="1913487" y="1649426"/>
                  </a:lnTo>
                  <a:lnTo>
                    <a:pt x="0" y="16494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00" name="Google Shape;200;p4"/>
            <p:cNvSpPr txBox="1"/>
            <p:nvPr/>
          </p:nvSpPr>
          <p:spPr>
            <a:xfrm>
              <a:off x="0" y="2441032"/>
              <a:ext cx="5654487" cy="2061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Remote and flexible work globally</a:t>
              </a:r>
              <a:endParaRPr/>
            </a:p>
          </p:txBody>
        </p:sp>
      </p:grpSp>
      <p:grpSp>
        <p:nvGrpSpPr>
          <p:cNvPr id="201" name="Google Shape;201;p4"/>
          <p:cNvGrpSpPr/>
          <p:nvPr/>
        </p:nvGrpSpPr>
        <p:grpSpPr>
          <a:xfrm>
            <a:off x="2286000" y="4923675"/>
            <a:ext cx="3545995" cy="3261498"/>
            <a:chOff x="0" y="0"/>
            <a:chExt cx="4727993" cy="4348664"/>
          </a:xfrm>
        </p:grpSpPr>
        <p:sp>
          <p:nvSpPr>
            <p:cNvPr id="202" name="Google Shape;202;p4"/>
            <p:cNvSpPr/>
            <p:nvPr/>
          </p:nvSpPr>
          <p:spPr>
            <a:xfrm>
              <a:off x="1183468" y="0"/>
              <a:ext cx="2361057" cy="1208494"/>
            </a:xfrm>
            <a:custGeom>
              <a:rect b="b" l="l" r="r" t="t"/>
              <a:pathLst>
                <a:path extrusionOk="0" h="1208494" w="2361057">
                  <a:moveTo>
                    <a:pt x="0" y="0"/>
                  </a:moveTo>
                  <a:lnTo>
                    <a:pt x="2361057" y="0"/>
                  </a:lnTo>
                  <a:lnTo>
                    <a:pt x="2361057" y="1208494"/>
                  </a:lnTo>
                  <a:lnTo>
                    <a:pt x="0" y="1208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03" name="Google Shape;203;p4"/>
            <p:cNvSpPr txBox="1"/>
            <p:nvPr/>
          </p:nvSpPr>
          <p:spPr>
            <a:xfrm>
              <a:off x="0" y="2287454"/>
              <a:ext cx="4727993" cy="2061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Opportunities to work globally</a:t>
              </a:r>
              <a:endParaRPr/>
            </a:p>
          </p:txBody>
        </p:sp>
      </p:grpSp>
      <p:grpSp>
        <p:nvGrpSpPr>
          <p:cNvPr id="204" name="Google Shape;204;p4"/>
          <p:cNvGrpSpPr/>
          <p:nvPr/>
        </p:nvGrpSpPr>
        <p:grpSpPr>
          <a:xfrm>
            <a:off x="12825431" y="4923675"/>
            <a:ext cx="2732632" cy="3261498"/>
            <a:chOff x="0" y="0"/>
            <a:chExt cx="3643510" cy="4348664"/>
          </a:xfrm>
        </p:grpSpPr>
        <p:sp>
          <p:nvSpPr>
            <p:cNvPr id="205" name="Google Shape;205;p4"/>
            <p:cNvSpPr/>
            <p:nvPr/>
          </p:nvSpPr>
          <p:spPr>
            <a:xfrm>
              <a:off x="1033664" y="0"/>
              <a:ext cx="1578606" cy="1515651"/>
            </a:xfrm>
            <a:custGeom>
              <a:rect b="b" l="l" r="r" t="t"/>
              <a:pathLst>
                <a:path extrusionOk="0" h="1515651" w="1578606">
                  <a:moveTo>
                    <a:pt x="0" y="0"/>
                  </a:moveTo>
                  <a:lnTo>
                    <a:pt x="1578606" y="0"/>
                  </a:lnTo>
                  <a:lnTo>
                    <a:pt x="1578606" y="1515651"/>
                  </a:lnTo>
                  <a:lnTo>
                    <a:pt x="0" y="15156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06" name="Google Shape;206;p4"/>
            <p:cNvSpPr txBox="1"/>
            <p:nvPr/>
          </p:nvSpPr>
          <p:spPr>
            <a:xfrm>
              <a:off x="0" y="2287454"/>
              <a:ext cx="3643510" cy="2061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Attractive salary packages</a:t>
              </a:r>
              <a:endParaRPr/>
            </a:p>
          </p:txBody>
        </p:sp>
      </p:grp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212" name="Google Shape;212;p5"/>
          <p:cNvSpPr txBox="1"/>
          <p:nvPr/>
        </p:nvSpPr>
        <p:spPr>
          <a:xfrm>
            <a:off x="2241624" y="6581911"/>
            <a:ext cx="7458635" cy="1114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74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THANK YOU</a:t>
            </a:r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9858103" y="-127"/>
            <a:ext cx="8606367" cy="10287127"/>
          </a:xfrm>
          <a:custGeom>
            <a:rect b="b" l="l" r="r" t="t"/>
            <a:pathLst>
              <a:path extrusionOk="0" h="10286873" w="8606155">
                <a:moveTo>
                  <a:pt x="8606155" y="10251440"/>
                </a:moveTo>
                <a:cubicBezTo>
                  <a:pt x="8606155" y="10284587"/>
                  <a:pt x="8595487" y="10286873"/>
                  <a:pt x="8567674" y="10286873"/>
                </a:cubicBezTo>
                <a:cubicBezTo>
                  <a:pt x="5713095" y="10286238"/>
                  <a:pt x="2858643" y="10286238"/>
                  <a:pt x="4064" y="10286238"/>
                </a:cubicBezTo>
                <a:cubicBezTo>
                  <a:pt x="0" y="10272395"/>
                  <a:pt x="6350" y="10259822"/>
                  <a:pt x="9271" y="10246995"/>
                </a:cubicBezTo>
                <a:cubicBezTo>
                  <a:pt x="134747" y="9685401"/>
                  <a:pt x="260350" y="9123934"/>
                  <a:pt x="386207" y="8562467"/>
                </a:cubicBezTo>
                <a:cubicBezTo>
                  <a:pt x="565658" y="7761986"/>
                  <a:pt x="745490" y="6961632"/>
                  <a:pt x="924814" y="6161151"/>
                </a:cubicBezTo>
                <a:cubicBezTo>
                  <a:pt x="1146302" y="5172583"/>
                  <a:pt x="1367282" y="4184015"/>
                  <a:pt x="1588643" y="3195574"/>
                </a:cubicBezTo>
                <a:cubicBezTo>
                  <a:pt x="1813560" y="2191385"/>
                  <a:pt x="2038604" y="1187323"/>
                  <a:pt x="2264156" y="183261"/>
                </a:cubicBezTo>
                <a:cubicBezTo>
                  <a:pt x="2277872" y="122174"/>
                  <a:pt x="2286635" y="59690"/>
                  <a:pt x="2308860" y="635"/>
                </a:cubicBezTo>
                <a:cubicBezTo>
                  <a:pt x="4395216" y="635"/>
                  <a:pt x="6481572" y="635"/>
                  <a:pt x="8567928" y="0"/>
                </a:cubicBezTo>
                <a:cubicBezTo>
                  <a:pt x="8596249" y="0"/>
                  <a:pt x="8605901" y="3429"/>
                  <a:pt x="8605901" y="35814"/>
                </a:cubicBezTo>
                <a:cubicBezTo>
                  <a:pt x="8605139" y="3441065"/>
                  <a:pt x="8605139" y="6846316"/>
                  <a:pt x="8606155" y="1025144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7824" l="-42994" r="-57117" t="-2953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" name="Google Shape;214;p5"/>
          <p:cNvGrpSpPr/>
          <p:nvPr/>
        </p:nvGrpSpPr>
        <p:grpSpPr>
          <a:xfrm rot="826432">
            <a:off x="-19444080" y="-3808938"/>
            <a:ext cx="21026341" cy="12904251"/>
            <a:chOff x="0" y="-19050"/>
            <a:chExt cx="5537802" cy="3398651"/>
          </a:xfrm>
        </p:grpSpPr>
        <p:sp>
          <p:nvSpPr>
            <p:cNvPr id="215" name="Google Shape;215;p5"/>
            <p:cNvSpPr/>
            <p:nvPr/>
          </p:nvSpPr>
          <p:spPr>
            <a:xfrm>
              <a:off x="0" y="0"/>
              <a:ext cx="5537802" cy="3379601"/>
            </a:xfrm>
            <a:custGeom>
              <a:rect b="b" l="l" r="r" t="t"/>
              <a:pathLst>
                <a:path extrusionOk="0" h="3379601" w="5537802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216" name="Google Shape;216;p5"/>
            <p:cNvSpPr txBox="1"/>
            <p:nvPr/>
          </p:nvSpPr>
          <p:spPr>
            <a:xfrm>
              <a:off x="0" y="-19050"/>
              <a:ext cx="5537802" cy="33986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5"/>
          <p:cNvGrpSpPr/>
          <p:nvPr/>
        </p:nvGrpSpPr>
        <p:grpSpPr>
          <a:xfrm rot="773821">
            <a:off x="10044096" y="4294146"/>
            <a:ext cx="313833" cy="8554679"/>
            <a:chOff x="0" y="-19050"/>
            <a:chExt cx="82656" cy="2253084"/>
          </a:xfrm>
        </p:grpSpPr>
        <p:sp>
          <p:nvSpPr>
            <p:cNvPr id="218" name="Google Shape;218;p5"/>
            <p:cNvSpPr/>
            <p:nvPr/>
          </p:nvSpPr>
          <p:spPr>
            <a:xfrm>
              <a:off x="0" y="0"/>
              <a:ext cx="82656" cy="2234034"/>
            </a:xfrm>
            <a:custGeom>
              <a:rect b="b" l="l" r="r" t="t"/>
              <a:pathLst>
                <a:path extrusionOk="0" h="2234034" w="82656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1C5739"/>
            </a:solidFill>
            <a:ln>
              <a:noFill/>
            </a:ln>
          </p:spPr>
        </p:sp>
        <p:sp>
          <p:nvSpPr>
            <p:cNvPr id="219" name="Google Shape;219;p5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0" name="Google Shape;220;p5"/>
          <p:cNvGrpSpPr/>
          <p:nvPr/>
        </p:nvGrpSpPr>
        <p:grpSpPr>
          <a:xfrm rot="773821">
            <a:off x="2650058" y="-5147639"/>
            <a:ext cx="313833" cy="8554679"/>
            <a:chOff x="0" y="-19050"/>
            <a:chExt cx="82656" cy="2253084"/>
          </a:xfrm>
        </p:grpSpPr>
        <p:sp>
          <p:nvSpPr>
            <p:cNvPr id="221" name="Google Shape;221;p5"/>
            <p:cNvSpPr/>
            <p:nvPr/>
          </p:nvSpPr>
          <p:spPr>
            <a:xfrm>
              <a:off x="0" y="0"/>
              <a:ext cx="82656" cy="2234034"/>
            </a:xfrm>
            <a:custGeom>
              <a:rect b="b" l="l" r="r" t="t"/>
              <a:pathLst>
                <a:path extrusionOk="0" h="2234034" w="82656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397D5A"/>
            </a:solidFill>
            <a:ln>
              <a:noFill/>
            </a:ln>
          </p:spPr>
        </p:sp>
        <p:sp>
          <p:nvSpPr>
            <p:cNvPr id="222" name="Google Shape;222;p5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5"/>
          <p:cNvSpPr/>
          <p:nvPr/>
        </p:nvSpPr>
        <p:spPr>
          <a:xfrm>
            <a:off x="402774" y="747627"/>
            <a:ext cx="1251853" cy="1303541"/>
          </a:xfrm>
          <a:custGeom>
            <a:rect b="b" l="l" r="r" t="t"/>
            <a:pathLst>
              <a:path extrusionOk="0" h="1303541" w="1251853">
                <a:moveTo>
                  <a:pt x="0" y="0"/>
                </a:moveTo>
                <a:lnTo>
                  <a:pt x="1251852" y="0"/>
                </a:lnTo>
                <a:lnTo>
                  <a:pt x="1251852" y="1303540"/>
                </a:lnTo>
                <a:lnTo>
                  <a:pt x="0" y="1303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4" name="Google Shape;224;p5"/>
          <p:cNvGrpSpPr/>
          <p:nvPr/>
        </p:nvGrpSpPr>
        <p:grpSpPr>
          <a:xfrm>
            <a:off x="3504803" y="8580981"/>
            <a:ext cx="4960696" cy="783651"/>
            <a:chOff x="-524132" y="-34343"/>
            <a:chExt cx="6614262" cy="1044869"/>
          </a:xfrm>
        </p:grpSpPr>
        <p:sp>
          <p:nvSpPr>
            <p:cNvPr id="225" name="Google Shape;225;p5"/>
            <p:cNvSpPr txBox="1"/>
            <p:nvPr/>
          </p:nvSpPr>
          <p:spPr>
            <a:xfrm>
              <a:off x="713665" y="269407"/>
              <a:ext cx="5376465" cy="497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087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R.E.D School, Jhajjar </a:t>
              </a: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-524132" y="-34343"/>
              <a:ext cx="1037405" cy="1044869"/>
            </a:xfrm>
            <a:custGeom>
              <a:rect b="b" l="l" r="r" t="t"/>
              <a:pathLst>
                <a:path extrusionOk="0" h="513274" w="513274">
                  <a:moveTo>
                    <a:pt x="0" y="0"/>
                  </a:moveTo>
                  <a:lnTo>
                    <a:pt x="513274" y="0"/>
                  </a:lnTo>
                  <a:lnTo>
                    <a:pt x="513274" y="513274"/>
                  </a:lnTo>
                  <a:lnTo>
                    <a:pt x="0" y="5132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27" name="Google Shape;227;p5"/>
          <p:cNvSpPr txBox="1"/>
          <p:nvPr/>
        </p:nvSpPr>
        <p:spPr>
          <a:xfrm>
            <a:off x="3042252" y="7895991"/>
            <a:ext cx="5857379" cy="465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Harvinder Singh</a:t>
            </a:r>
            <a:endParaRPr/>
          </a:p>
        </p:txBody>
      </p:sp>
      <p:sp>
        <p:nvSpPr>
          <p:cNvPr id="228" name="Google Shape;228;p5"/>
          <p:cNvSpPr txBox="1"/>
          <p:nvPr/>
        </p:nvSpPr>
        <p:spPr>
          <a:xfrm>
            <a:off x="1587975" y="3623319"/>
            <a:ext cx="9461025" cy="19469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2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“THE BEST WAY TO PREDICT THE FUTURE IS TO CREATE IT  AND IN IT, YOU BUILD THAT FUTURE EVERY DAY.”</a:t>
            </a:r>
            <a:endParaRPr/>
          </a:p>
        </p:txBody>
      </p:sp>
      <p:sp>
        <p:nvSpPr>
          <p:cNvPr id="229" name="Google Shape;229;p5"/>
          <p:cNvSpPr txBox="1"/>
          <p:nvPr/>
        </p:nvSpPr>
        <p:spPr>
          <a:xfrm>
            <a:off x="3504803" y="484623"/>
            <a:ext cx="6688138" cy="15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Conclusion </a:t>
            </a:r>
            <a:endParaRPr/>
          </a:p>
        </p:txBody>
      </p:sp>
    </p:spTree>
  </p:cSld>
  <p:clrMapOvr>
    <a:masterClrMapping/>
  </p:clrMapOvr>
  <p:transition advClick="0" advTm="4000" spd="slow">
    <p:circl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DELL</dc:creator>
</cp:coreProperties>
</file>